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8"/>
  </p:notesMasterIdLst>
  <p:handoutMasterIdLst>
    <p:handoutMasterId r:id="rId29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9" r:id="rId24"/>
    <p:sldId id="270" r:id="rId25"/>
    <p:sldId id="271" r:id="rId26"/>
    <p:sldId id="26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very Move I Make" id="{5E8336DA-FB96-41F9-AD83-EACC985610B3}">
          <p14:sldIdLst>
            <p14:sldId id="258"/>
          </p14:sldIdLst>
        </p14:section>
        <p14:section name="Verse" id="{71280512-FC86-43DD-AA21-5AD8F4FED260}">
          <p14:sldIdLst>
            <p14:sldId id="259"/>
            <p14:sldId id="260"/>
            <p14:sldId id="261"/>
            <p14:sldId id="262"/>
          </p14:sldIdLst>
        </p14:section>
        <p14:section name="Chorus" id="{D03AD776-0E56-4A26-BB93-ABF0B62EF1CC}">
          <p14:sldIdLst>
            <p14:sldId id="263"/>
          </p14:sldIdLst>
        </p14:section>
        <p14:section name="Bridge" id="{FA11DB91-ADC0-4245-8DAC-DE014520059C}">
          <p14:sldIdLst>
            <p14:sldId id="269"/>
            <p14:sldId id="270"/>
          </p14:sldIdLst>
        </p14:section>
        <p14:section name="Chorus" id="{72E87DE3-D3B2-4B53-BB82-A4C7E64994A3}">
          <p14:sldIdLst>
            <p14:sldId id="271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35343893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Every move I make I make in You</a:t>
            </a:r>
          </a:p>
          <a:p>
            <a:r>
              <a:rPr lang="en-US" dirty="0"/>
              <a:t>You make me move,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227895374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Every breath I take I breathe in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40876886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Every step I take I take in You</a:t>
            </a:r>
          </a:p>
          <a:p>
            <a:r>
              <a:rPr lang="en-US" dirty="0"/>
              <a:t>You are my way,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70549803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Every breath I take I breathe in You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276269923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La-La-La</a:t>
            </a:r>
          </a:p>
          <a:p>
            <a:r>
              <a:rPr lang="en-US" dirty="0"/>
              <a:t>La-La-La-La</a:t>
            </a:r>
          </a:p>
          <a:p>
            <a:r>
              <a:rPr lang="en-US" dirty="0"/>
              <a:t>La-La-La</a:t>
            </a:r>
          </a:p>
          <a:p>
            <a:r>
              <a:rPr lang="en-US" dirty="0"/>
              <a:t>La-La-La-La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167693813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Waves of mercy</a:t>
            </a:r>
          </a:p>
          <a:p>
            <a:r>
              <a:rPr lang="en-US" dirty="0"/>
              <a:t>Waves of grace</a:t>
            </a:r>
          </a:p>
          <a:p>
            <a:r>
              <a:rPr lang="en-US" dirty="0"/>
              <a:t>Everywhere I look I see Your face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138076493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love has captured me</a:t>
            </a:r>
          </a:p>
          <a:p>
            <a:r>
              <a:rPr lang="en-US" dirty="0"/>
              <a:t>Oh my God, this love</a:t>
            </a:r>
          </a:p>
          <a:p>
            <a:r>
              <a:rPr lang="en-US" dirty="0"/>
              <a:t>How can it be?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369086368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La-La-La</a:t>
            </a:r>
          </a:p>
          <a:p>
            <a:r>
              <a:rPr lang="en-US" dirty="0"/>
              <a:t>La-La-La-La</a:t>
            </a:r>
          </a:p>
          <a:p>
            <a:r>
              <a:rPr lang="en-US" dirty="0"/>
              <a:t>La-La-La</a:t>
            </a:r>
          </a:p>
          <a:p>
            <a:r>
              <a:rPr lang="en-US" dirty="0"/>
              <a:t>La-La-La-La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Every Move I Make</a:t>
            </a:r>
          </a:p>
        </p:txBody>
      </p:sp>
    </p:spTree>
    <p:extLst>
      <p:ext uri="{BB962C8B-B14F-4D97-AF65-F5344CB8AC3E}">
        <p14:creationId xmlns:p14="http://schemas.microsoft.com/office/powerpoint/2010/main" val="229565864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1445</TotalTime>
  <Words>121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10</vt:i4>
      </vt:variant>
    </vt:vector>
  </HeadingPairs>
  <TitlesOfParts>
    <vt:vector size="3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214</cp:revision>
  <dcterms:created xsi:type="dcterms:W3CDTF">2011-12-04T14:58:54Z</dcterms:created>
  <dcterms:modified xsi:type="dcterms:W3CDTF">2023-06-30T04:19:42Z</dcterms:modified>
</cp:coreProperties>
</file>